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9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Android </a:t>
            </a:r>
            <a:r>
              <a:rPr lang="lt-LT" dirty="0" smtClean="0"/>
              <a:t>aplikacija</a:t>
            </a:r>
            <a:r>
              <a:rPr lang="en-US" dirty="0" smtClean="0"/>
              <a:t> </a:t>
            </a:r>
            <a:r>
              <a:rPr lang="lt-LT" dirty="0" smtClean="0"/>
              <a:t>su</a:t>
            </a:r>
            <a:r>
              <a:rPr lang="en-US" dirty="0" smtClean="0"/>
              <a:t> widget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7864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Pagrindinė</a:t>
            </a:r>
            <a:r>
              <a:rPr lang="en-US" dirty="0" smtClean="0"/>
              <a:t> </a:t>
            </a:r>
            <a:r>
              <a:rPr lang="lt-LT" dirty="0" smtClean="0"/>
              <a:t>aplikacija</a:t>
            </a:r>
            <a:endParaRPr lang="lt-LT" dirty="0"/>
          </a:p>
          <a:p>
            <a:r>
              <a:rPr lang="lt-LT" dirty="0"/>
              <a:t>Pagrindinės </a:t>
            </a:r>
            <a:r>
              <a:rPr lang="lt-LT" dirty="0" smtClean="0"/>
              <a:t>aplikacijos naudojami komponentai</a:t>
            </a:r>
          </a:p>
          <a:p>
            <a:r>
              <a:rPr lang="lt-LT" dirty="0" smtClean="0"/>
              <a:t>Widget</a:t>
            </a: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23046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Pagrindinė aplikacija</a:t>
            </a:r>
          </a:p>
        </p:txBody>
      </p:sp>
      <p:sp>
        <p:nvSpPr>
          <p:cNvPr id="5" name="AutoShape 2" descr="Pateikiama: „Screenshot_20190419-131603_PR_Temp.jpg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65" y="1326776"/>
            <a:ext cx="2973789" cy="5286736"/>
          </a:xfrm>
        </p:spPr>
      </p:pic>
      <p:sp>
        <p:nvSpPr>
          <p:cNvPr id="11" name="Rectangle 10"/>
          <p:cNvSpPr/>
          <p:nvPr/>
        </p:nvSpPr>
        <p:spPr>
          <a:xfrm>
            <a:off x="4910055" y="1853248"/>
            <a:ext cx="5344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 smtClean="0"/>
              <a:t>Pagrindinėje aplikacijoje veikia tokios funkcijos</a:t>
            </a:r>
            <a:endParaRPr lang="lt-LT" dirty="0"/>
          </a:p>
        </p:txBody>
      </p:sp>
      <p:sp>
        <p:nvSpPr>
          <p:cNvPr id="12" name="Rectangle 11"/>
          <p:cNvSpPr/>
          <p:nvPr/>
        </p:nvSpPr>
        <p:spPr>
          <a:xfrm>
            <a:off x="4910054" y="2343788"/>
            <a:ext cx="668620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 smtClean="0"/>
              <a:t>Prietaiso pasirinkimas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 smtClean="0"/>
              <a:t>Duomenų atvaizdavimas su temperatūromis drėgme ir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 smtClean="0"/>
              <a:t>Grafinis duomenu atvaizdavimas Dienos/Savaitės/Mėnesio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 smtClean="0"/>
              <a:t>Pasirenkamas duomenų atvaizdavimas pagal pasirenkamas datas iki minučių tikslumo.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39466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Pagrindinės aplikacijos komponentai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Duomenų </a:t>
            </a:r>
            <a:r>
              <a:rPr lang="lt-LT" dirty="0"/>
              <a:t>atvaizdavimas su temperatūromis drėgme ir </a:t>
            </a:r>
            <a:r>
              <a:rPr lang="lt-LT" dirty="0" smtClean="0"/>
              <a:t>data gaunamas naudojant php pagalba.</a:t>
            </a:r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" t="4665" r="21440" b="56348"/>
          <a:stretch/>
        </p:blipFill>
        <p:spPr>
          <a:xfrm>
            <a:off x="646110" y="2743198"/>
            <a:ext cx="7070871" cy="23414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" t="15151" r="-360" b="61212"/>
          <a:stretch/>
        </p:blipFill>
        <p:spPr>
          <a:xfrm>
            <a:off x="7841674" y="3103416"/>
            <a:ext cx="3857625" cy="162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54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Grafinis duomenu atvaizdavimas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Duomenys atvaizduojami naudojantis Google charts, php, webview funkcija.</a:t>
            </a:r>
            <a:br>
              <a:rPr lang="lt-LT" dirty="0" smtClean="0"/>
            </a:br>
            <a:endParaRPr lang="lt-LT" dirty="0" smtClean="0"/>
          </a:p>
          <a:p>
            <a:r>
              <a:rPr lang="lt-LT" dirty="0" smtClean="0"/>
              <a:t>Duomenys vaizduojami pasirinkus tarp kokio</a:t>
            </a:r>
            <a:br>
              <a:rPr lang="lt-LT" dirty="0" smtClean="0"/>
            </a:br>
            <a:r>
              <a:rPr lang="lt-LT" dirty="0" smtClean="0"/>
              <a:t>laikotarpio Dienos/Savaitės/Mėnesio</a:t>
            </a:r>
            <a:br>
              <a:rPr lang="lt-LT" dirty="0" smtClean="0"/>
            </a:br>
            <a:r>
              <a:rPr lang="lt-LT" dirty="0" smtClean="0"/>
              <a:t>atvaizdavimu</a:t>
            </a:r>
            <a:endParaRPr lang="lt-LT" dirty="0"/>
          </a:p>
          <a:p>
            <a:endParaRPr lang="lt-LT" dirty="0" smtClean="0"/>
          </a:p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Taip pat galima pasirinkti rankini atvaizdavima</a:t>
            </a:r>
            <a:br>
              <a:rPr lang="lt-LT" dirty="0" smtClean="0"/>
            </a:br>
            <a:r>
              <a:rPr lang="lt-LT" dirty="0" smtClean="0"/>
              <a:t>įvedus datas pagal kurias norima būtų filtruoti</a:t>
            </a:r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18"/>
          <a:stretch/>
        </p:blipFill>
        <p:spPr>
          <a:xfrm>
            <a:off x="7423005" y="2660072"/>
            <a:ext cx="3857625" cy="399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99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Widget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0" b="22843"/>
          <a:stretch/>
        </p:blipFill>
        <p:spPr>
          <a:xfrm>
            <a:off x="646110" y="1853247"/>
            <a:ext cx="3510253" cy="4375003"/>
          </a:xfrm>
        </p:spPr>
      </p:pic>
      <p:sp>
        <p:nvSpPr>
          <p:cNvPr id="5" name="Rectangle 4"/>
          <p:cNvSpPr/>
          <p:nvPr/>
        </p:nvSpPr>
        <p:spPr>
          <a:xfrm>
            <a:off x="4910054" y="2343788"/>
            <a:ext cx="66862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 smtClean="0"/>
              <a:t>Duomenų atvaizdavimas su temperatūra dregme datotmis bei prietaisu.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 smtClean="0"/>
              <a:t>Widget automatinis atnaujinimas kas 30 min.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 smtClean="0"/>
              <a:t>Widget rankinis atnaujinimas paspaudus mygtuka.</a:t>
            </a:r>
            <a:endParaRPr lang="lt-LT" dirty="0"/>
          </a:p>
        </p:txBody>
      </p:sp>
      <p:sp>
        <p:nvSpPr>
          <p:cNvPr id="6" name="Rectangle 5"/>
          <p:cNvSpPr/>
          <p:nvPr/>
        </p:nvSpPr>
        <p:spPr>
          <a:xfrm>
            <a:off x="4910055" y="1853248"/>
            <a:ext cx="3416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 smtClean="0"/>
              <a:t>Widget veikia tokios funkcijos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70627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Widget komponentai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1" b="74626"/>
          <a:stretch/>
        </p:blipFill>
        <p:spPr>
          <a:xfrm>
            <a:off x="646110" y="1995054"/>
            <a:ext cx="4681535" cy="1676401"/>
          </a:xfrm>
        </p:spPr>
      </p:pic>
      <p:sp>
        <p:nvSpPr>
          <p:cNvPr id="5" name="Rectangle 4"/>
          <p:cNvSpPr/>
          <p:nvPr/>
        </p:nvSpPr>
        <p:spPr>
          <a:xfrm>
            <a:off x="5458691" y="2343788"/>
            <a:ext cx="61375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 smtClean="0"/>
              <a:t>Duomenys atvaizdavimas vyksta naudojantis php pagalba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27" t="5116" r="68864" b="75267"/>
          <a:stretch/>
        </p:blipFill>
        <p:spPr>
          <a:xfrm>
            <a:off x="817418" y="3813261"/>
            <a:ext cx="5315324" cy="179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9647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233</TotalTime>
  <Words>106</Words>
  <Application>Microsoft Office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</vt:lpstr>
      <vt:lpstr>Android aplikacija su widget</vt:lpstr>
      <vt:lpstr>Turinys</vt:lpstr>
      <vt:lpstr>Pagrindinė aplikacija</vt:lpstr>
      <vt:lpstr>Pagrindinės aplikacijos komponentai</vt:lpstr>
      <vt:lpstr>Grafinis duomenu atvaizdavimas</vt:lpstr>
      <vt:lpstr>Widget</vt:lpstr>
      <vt:lpstr>Widget komponentai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Android aplikacija su widget</dc:title>
  <dc:creator>erne zilys</dc:creator>
  <cp:lastModifiedBy>erne zilys</cp:lastModifiedBy>
  <cp:revision>7</cp:revision>
  <dcterms:created xsi:type="dcterms:W3CDTF">2019-04-19T07:18:14Z</dcterms:created>
  <dcterms:modified xsi:type="dcterms:W3CDTF">2019-04-19T11:11:17Z</dcterms:modified>
</cp:coreProperties>
</file>